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19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66" r:id="rId11"/>
    <p:sldId id="267" r:id="rId12"/>
    <p:sldId id="270" r:id="rId13"/>
    <p:sldId id="271" r:id="rId14"/>
    <p:sldId id="269" r:id="rId15"/>
    <p:sldId id="279" r:id="rId16"/>
    <p:sldId id="280" r:id="rId17"/>
    <p:sldId id="26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2" autoAdjust="0"/>
    <p:restoredTop sz="82558" autoAdjust="0"/>
  </p:normalViewPr>
  <p:slideViewPr>
    <p:cSldViewPr snapToGrid="0">
      <p:cViewPr varScale="1">
        <p:scale>
          <a:sx n="83" d="100"/>
          <a:sy n="83" d="100"/>
        </p:scale>
        <p:origin x="21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jpeg>
</file>

<file path=ppt/media/image16.pn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27/08/2019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6.png"/><Relationship Id="rId4" Type="http://schemas.openxmlformats.org/officeDocument/2006/relationships/image" Target="http://adaptabiz.com/wp-content/uploads/2018/04/C-vs-Java.jpg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CD9B4CAE-8F1F-475E-A11E-FD13BC150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263" y="384467"/>
            <a:ext cx="8709031" cy="60890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CA8E628-14CD-4A0E-A852-929A8BAD409B}"/>
              </a:ext>
            </a:extLst>
          </p:cNvPr>
          <p:cNvSpPr/>
          <p:nvPr/>
        </p:nvSpPr>
        <p:spPr>
          <a:xfrm>
            <a:off x="3627120" y="1036728"/>
            <a:ext cx="486664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83569CA-FE2C-4EA3-BC7A-AFD80114F667}"/>
              </a:ext>
            </a:extLst>
          </p:cNvPr>
          <p:cNvSpPr/>
          <p:nvPr/>
        </p:nvSpPr>
        <p:spPr>
          <a:xfrm>
            <a:off x="3733800" y="1026160"/>
            <a:ext cx="486664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Séquences et 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Choix techniques 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4" name="Espace réservé du contenu 3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B652ACC1-3543-6943-97E1-12EF104D445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618" y="1565564"/>
            <a:ext cx="9464530" cy="506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5A8D5998-F47B-B048-BD4C-84221DBBD6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4714" y="1562099"/>
            <a:ext cx="6902571" cy="489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projet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B198B0F2-B387-E049-93AD-CB52B8008B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8914" y="1427394"/>
            <a:ext cx="7134169" cy="517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Éditer projet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FBF528D2-4E62-7E4F-89F5-71D9F31B3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5155" y="1518558"/>
            <a:ext cx="7921687" cy="502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projet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FF8B1EC-D1AA-E545-8CD8-FF1B7C1AE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9296" y="1482438"/>
            <a:ext cx="8293408" cy="5127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4898E4-4F48-3142-B1FD-D6C2DD47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050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Paiement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9C8A82C-52B2-2C44-BA3C-A8AEFA3B2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2777" y="1527462"/>
            <a:ext cx="7106446" cy="495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1730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183</TotalTime>
  <Words>142</Words>
  <Application>Microsoft Macintosh PowerPoint</Application>
  <PresentationFormat>Grand écran</PresentationFormat>
  <Paragraphs>71</Paragraphs>
  <Slides>17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Corbel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projet</vt:lpstr>
      <vt:lpstr>Diagramme de séquence : Éditer projet</vt:lpstr>
      <vt:lpstr>Diagramme de séquence : Consulter projet</vt:lpstr>
      <vt:lpstr>Diagramme de séquence : Paiement</vt:lpstr>
      <vt:lpstr>Modèle Conceptuel de Données (MCD)</vt:lpstr>
      <vt:lpstr>Contrôle de saisie et données</vt:lpstr>
      <vt:lpstr>Mock-up/IHM</vt:lpstr>
      <vt:lpstr>Mock-up/IHM</vt:lpstr>
      <vt:lpstr>Choix techniques </vt:lpstr>
      <vt:lpstr>Langage de programmation</vt:lpstr>
      <vt:lpstr>Base de données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Valentin HALLAY</cp:lastModifiedBy>
  <cp:revision>26</cp:revision>
  <dcterms:created xsi:type="dcterms:W3CDTF">2019-03-31T17:45:56Z</dcterms:created>
  <dcterms:modified xsi:type="dcterms:W3CDTF">2019-08-27T19:36:56Z</dcterms:modified>
</cp:coreProperties>
</file>